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7ABE1-B6C6-46A0-9EB5-04E3A98B42C3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F581C-65A8-4D6E-9ACD-6F797267A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E64DC6-74FF-486E-8ADA-3EA4F6F49BF0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9F4C-AE10-493E-8EC4-72EC47653648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A3602-92EA-4B7C-A343-B48C2CE809B4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3315BF-9C80-4BB4-83F6-0D551889EACD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C6C148-82CA-4B48-A0FA-E9721E86E8E2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18395-21D4-41F6-9EC9-A99918851374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B0146-1EC9-443F-A727-9765F2568428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858F0-A2DC-4CA6-864F-430358611491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187DA-C3B8-4963-AC95-85A698131983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B1C843-643D-4384-9F1E-CF038D7932C6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4EB549-AF2E-4FB8-B048-F8A6BBD679AC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76F305A-ED9A-40CF-871F-00514326E07F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E997432-2FDF-4EAA-9778-B26A08AF7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Једначине и неједначине</a:t>
            </a:r>
            <a:b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*вежбање*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3643314"/>
            <a:ext cx="3345524" cy="1752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3.04.2020.</a:t>
            </a:r>
          </a:p>
          <a:p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5. разред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1285852" y="4357694"/>
            <a:ext cx="1143008" cy="857256"/>
          </a:xfrm>
          <a:prstGeom prst="mathPlus">
            <a:avLst/>
          </a:prstGeom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7500958" y="4214818"/>
            <a:ext cx="1143008" cy="10001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6858016" y="2857496"/>
            <a:ext cx="1285884" cy="1000132"/>
          </a:xfrm>
          <a:prstGeom prst="mathDivid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714348" y="5500702"/>
            <a:ext cx="857256" cy="928694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294516" y="2946301"/>
            <a:ext cx="928694" cy="857256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5643570" y="6143644"/>
            <a:ext cx="928694" cy="428628"/>
          </a:xfrm>
          <a:prstGeom prst="mathNotEqual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Данашњи час представља утврђивање </a:t>
            </a:r>
          </a:p>
          <a:p>
            <a:pPr>
              <a:buNone/>
            </a:pPr>
            <a:r>
              <a:rPr lang="sr-Cyrl-RS" dirty="0" smtClean="0"/>
              <a:t>градива претходних часова везаних за</a:t>
            </a:r>
          </a:p>
          <a:p>
            <a:pPr>
              <a:buNone/>
            </a:pPr>
            <a:r>
              <a:rPr lang="sr-Cyrl-RS" dirty="0" smtClean="0"/>
              <a:t>решавање једначина и неједначина у </a:t>
            </a:r>
          </a:p>
          <a:p>
            <a:pPr>
              <a:buNone/>
            </a:pPr>
            <a:r>
              <a:rPr lang="sr-Cyrl-RS" dirty="0" smtClean="0"/>
              <a:t>скупу разломака.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Још једном се подсетимо да правила која</a:t>
            </a:r>
          </a:p>
          <a:p>
            <a:pPr>
              <a:buNone/>
            </a:pPr>
            <a:r>
              <a:rPr lang="sr-Cyrl-RS" dirty="0" smtClean="0"/>
              <a:t> смо примењивали при решавању</a:t>
            </a:r>
          </a:p>
          <a:p>
            <a:pPr>
              <a:buNone/>
            </a:pPr>
            <a:r>
              <a:rPr lang="sr-Cyrl-RS" dirty="0" smtClean="0"/>
              <a:t> једначина и неједначина у скупу</a:t>
            </a:r>
          </a:p>
          <a:p>
            <a:pPr>
              <a:buNone/>
            </a:pPr>
            <a:r>
              <a:rPr lang="sr-Cyrl-RS" dirty="0" smtClean="0"/>
              <a:t> природних бројева примењујемо и сада у </a:t>
            </a:r>
          </a:p>
          <a:p>
            <a:pPr>
              <a:buNone/>
            </a:pPr>
            <a:r>
              <a:rPr lang="sr-Cyrl-RS" dirty="0" smtClean="0"/>
              <a:t>скупу разломака.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642910" y="1428736"/>
            <a:ext cx="571504" cy="214314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1472" y="3929066"/>
            <a:ext cx="500066" cy="214314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7572396" y="5929330"/>
            <a:ext cx="857256" cy="428628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Поновићемо: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У магацину је на почетку месеца било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12,375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жита. После продаје дела жита на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крају месеца, у магацину је било 2,905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 t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Колико је жита продато тог месеца?  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12,375 –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= 2,905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= 12,375 –2,905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= 9,470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Одговор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: Тог месеца је продато 9,470 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                   жита.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7500958" y="5857892"/>
            <a:ext cx="857256" cy="500066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7030A0"/>
                </a:solidFill>
              </a:rPr>
              <a:t>*Домаћи задатак</a:t>
            </a:r>
            <a:r>
              <a:rPr lang="sr-Cyrl-RS" b="1" dirty="0" smtClean="0">
                <a:solidFill>
                  <a:srgbClr val="7030A0"/>
                </a:solidFill>
              </a:rPr>
              <a:t>*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ctr"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5783078" cy="2428892"/>
          </a:xfrm>
          <a:prstGeom prst="rect">
            <a:avLst/>
          </a:prstGeom>
          <a:ln w="28575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857628"/>
            <a:ext cx="6811279" cy="2071702"/>
          </a:xfrm>
          <a:prstGeom prst="rect">
            <a:avLst/>
          </a:prstGeom>
          <a:ln w="28575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7715272" y="6000768"/>
            <a:ext cx="714380" cy="357190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7562572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714752"/>
            <a:ext cx="7500991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7358082" y="5786454"/>
            <a:ext cx="857256" cy="428628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1436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Ваше домаће задатке радите у свескама,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поступно и прегледно. 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Задатке можете слати до следећег 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</a:t>
            </a:r>
            <a:r>
              <a:rPr lang="sr-Cyrl-RS" b="1" u="sng" dirty="0" smtClean="0"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четвртка – 9.04.2020.</a:t>
            </a:r>
          </a:p>
          <a:p>
            <a:pPr>
              <a:buNone/>
            </a:pPr>
            <a:endParaRPr lang="sr-Cyrl-RS" u="sng" dirty="0" smtClean="0">
              <a:solidFill>
                <a:srgbClr val="0070C0"/>
              </a:solidFill>
              <a:effectLst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у нашу гугл учионицу, а упутство за слање домаћег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задатка је на стриму.</a:t>
            </a: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u="sng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Будите вредни, одговорни и ангажовани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као и до сада.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                  </a:t>
            </a:r>
            <a:r>
              <a:rPr lang="sr-Cyrl-RS" sz="3800" dirty="0" smtClean="0">
                <a:solidFill>
                  <a:srgbClr val="C00000"/>
                </a:solidFill>
              </a:rPr>
              <a:t>Срећно! </a:t>
            </a:r>
            <a:r>
              <a:rPr lang="sr-Cyrl-RS" sz="38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  <a:sym typeface="Wingdings" pitchFamily="2" charset="2"/>
              </a:rPr>
              <a:t>                                                            </a:t>
            </a:r>
            <a:r>
              <a:rPr lang="sr-Cyrl-R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sym typeface="Wingdings" pitchFamily="2" charset="2"/>
              </a:rPr>
              <a:t>Поздрав, наставнице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sym typeface="Wingdings" pitchFamily="2" charset="2"/>
              </a:rPr>
              <a:t>                                                                                                     Марија и Јована</a:t>
            </a:r>
            <a:endParaRPr lang="sr-Cyrl-RS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7432-2FDF-4EAA-9778-B26A08AF7D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 advTm="10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</TotalTime>
  <Words>190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Једначине и неједначине *вежбање*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и неједначине *вежбање*</dc:title>
  <dc:creator>Marija</dc:creator>
  <cp:lastModifiedBy>Marija</cp:lastModifiedBy>
  <cp:revision>12</cp:revision>
  <dcterms:created xsi:type="dcterms:W3CDTF">2020-04-02T11:50:42Z</dcterms:created>
  <dcterms:modified xsi:type="dcterms:W3CDTF">2020-04-02T20:55:39Z</dcterms:modified>
</cp:coreProperties>
</file>